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6"/>
  </p:notes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C53"/>
    <a:srgbClr val="21316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BF936B-9600-654B-81CC-C572B7A85498}" v="4" dt="2025-08-21T15:09:41.9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94658"/>
  </p:normalViewPr>
  <p:slideViewPr>
    <p:cSldViewPr snapToGrid="0">
      <p:cViewPr varScale="1">
        <p:scale>
          <a:sx n="77" d="100"/>
          <a:sy n="77" d="100"/>
        </p:scale>
        <p:origin x="256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77D0D89B-E213-AB4E-8E36-77FD5EB21523}"/>
    <pc:docChg chg="custSel modSld">
      <pc:chgData name="Steve Hartland" userId="fe08f65b-fffb-417a-81ad-107dbbfd43a7" providerId="ADAL" clId="{77D0D89B-E213-AB4E-8E36-77FD5EB21523}" dt="2025-02-20T10:09:38.727" v="1"/>
      <pc:docMkLst>
        <pc:docMk/>
      </pc:docMkLst>
      <pc:sldChg chg="addSp delSp modSp mod">
        <pc:chgData name="Steve Hartland" userId="fe08f65b-fffb-417a-81ad-107dbbfd43a7" providerId="ADAL" clId="{77D0D89B-E213-AB4E-8E36-77FD5EB21523}" dt="2025-02-20T10:09:38.727" v="1"/>
        <pc:sldMkLst>
          <pc:docMk/>
          <pc:sldMk cId="2864429464" sldId="256"/>
        </pc:sldMkLst>
      </pc:sldChg>
    </pc:docChg>
  </pc:docChgLst>
  <pc:docChgLst>
    <pc:chgData name="Howard Wheeler" userId="3e061725-5d95-41ae-8f52-aca0943a11a8" providerId="ADAL" clId="{D5F5D866-071B-4AD6-A0D7-5B68A33133DD}"/>
    <pc:docChg chg="modSld">
      <pc:chgData name="Howard Wheeler" userId="3e061725-5d95-41ae-8f52-aca0943a11a8" providerId="ADAL" clId="{D5F5D866-071B-4AD6-A0D7-5B68A33133DD}" dt="2025-08-21T16:33:23.347" v="1" actId="20577"/>
      <pc:docMkLst>
        <pc:docMk/>
      </pc:docMkLst>
      <pc:sldChg chg="modSp mod">
        <pc:chgData name="Howard Wheeler" userId="3e061725-5d95-41ae-8f52-aca0943a11a8" providerId="ADAL" clId="{D5F5D866-071B-4AD6-A0D7-5B68A33133DD}" dt="2025-08-21T16:33:23.347" v="1" actId="20577"/>
        <pc:sldMkLst>
          <pc:docMk/>
          <pc:sldMk cId="2864429464" sldId="256"/>
        </pc:sldMkLst>
        <pc:spChg chg="mod">
          <ac:chgData name="Howard Wheeler" userId="3e061725-5d95-41ae-8f52-aca0943a11a8" providerId="ADAL" clId="{D5F5D866-071B-4AD6-A0D7-5B68A33133DD}" dt="2025-08-21T16:33:23.347" v="1" actId="20577"/>
          <ac:spMkLst>
            <pc:docMk/>
            <pc:sldMk cId="2864429464" sldId="256"/>
            <ac:spMk id="8" creationId="{C1AF36C0-1E16-B6CF-0E53-BD0F868B4F35}"/>
          </ac:spMkLst>
        </pc:spChg>
      </pc:sldChg>
    </pc:docChg>
  </pc:docChgLst>
  <pc:docChgLst>
    <pc:chgData name="Steve Hartland" userId="fe08f65b-fffb-417a-81ad-107dbbfd43a7" providerId="ADAL" clId="{19892E2D-2176-CA41-B93A-CE3B3D188393}"/>
    <pc:docChg chg="custSel modSld">
      <pc:chgData name="Steve Hartland" userId="fe08f65b-fffb-417a-81ad-107dbbfd43a7" providerId="ADAL" clId="{19892E2D-2176-CA41-B93A-CE3B3D188393}" dt="2025-03-31T08:19:24.186" v="3"/>
      <pc:docMkLst>
        <pc:docMk/>
      </pc:docMkLst>
      <pc:sldChg chg="addSp delSp modSp mod">
        <pc:chgData name="Steve Hartland" userId="fe08f65b-fffb-417a-81ad-107dbbfd43a7" providerId="ADAL" clId="{19892E2D-2176-CA41-B93A-CE3B3D188393}" dt="2025-03-31T08:19:24.186" v="3"/>
        <pc:sldMkLst>
          <pc:docMk/>
          <pc:sldMk cId="2864429464" sldId="256"/>
        </pc:sldMkLst>
      </pc:sldChg>
    </pc:docChg>
  </pc:docChgLst>
  <pc:docChgLst>
    <pc:chgData name="Steve Hartland" userId="fe08f65b-fffb-417a-81ad-107dbbfd43a7" providerId="ADAL" clId="{26CD08F2-BEC7-5BB7-9C01-8BE80433835F}"/>
    <pc:docChg chg="custSel modSld">
      <pc:chgData name="Steve Hartland" userId="fe08f65b-fffb-417a-81ad-107dbbfd43a7" providerId="ADAL" clId="{26CD08F2-BEC7-5BB7-9C01-8BE80433835F}" dt="2025-08-22T07:18:34.607" v="13" actId="20577"/>
      <pc:docMkLst>
        <pc:docMk/>
      </pc:docMkLst>
      <pc:sldChg chg="addSp delSp modSp mod">
        <pc:chgData name="Steve Hartland" userId="fe08f65b-fffb-417a-81ad-107dbbfd43a7" providerId="ADAL" clId="{26CD08F2-BEC7-5BB7-9C01-8BE80433835F}" dt="2025-08-22T07:18:34.607" v="13" actId="20577"/>
        <pc:sldMkLst>
          <pc:docMk/>
          <pc:sldMk cId="2864429464" sldId="256"/>
        </pc:sldMkLst>
        <pc:spChg chg="mod">
          <ac:chgData name="Steve Hartland" userId="fe08f65b-fffb-417a-81ad-107dbbfd43a7" providerId="ADAL" clId="{26CD08F2-BEC7-5BB7-9C01-8BE80433835F}" dt="2025-08-22T07:18:34.607" v="13" actId="20577"/>
          <ac:spMkLst>
            <pc:docMk/>
            <pc:sldMk cId="2864429464" sldId="256"/>
            <ac:spMk id="8" creationId="{C1AF36C0-1E16-B6CF-0E53-BD0F868B4F35}"/>
          </ac:spMkLst>
        </pc:spChg>
        <pc:spChg chg="del">
          <ac:chgData name="Steve Hartland" userId="fe08f65b-fffb-417a-81ad-107dbbfd43a7" providerId="ADAL" clId="{26CD08F2-BEC7-5BB7-9C01-8BE80433835F}" dt="2025-08-21T14:12:57.333" v="3" actId="478"/>
          <ac:spMkLst>
            <pc:docMk/>
            <pc:sldMk cId="2864429464" sldId="256"/>
            <ac:spMk id="12" creationId="{D1324FDE-3196-13A0-4076-F4B831EBE259}"/>
          </ac:spMkLst>
        </pc:spChg>
        <pc:spChg chg="add mod">
          <ac:chgData name="Steve Hartland" userId="fe08f65b-fffb-417a-81ad-107dbbfd43a7" providerId="ADAL" clId="{26CD08F2-BEC7-5BB7-9C01-8BE80433835F}" dt="2025-08-21T15:09:46.243" v="7" actId="255"/>
          <ac:spMkLst>
            <pc:docMk/>
            <pc:sldMk cId="2864429464" sldId="256"/>
            <ac:spMk id="13" creationId="{A0E58B6A-76E9-7005-F93F-527FD3B2D4B5}"/>
          </ac:spMkLst>
        </pc:spChg>
        <pc:picChg chg="del">
          <ac:chgData name="Steve Hartland" userId="fe08f65b-fffb-417a-81ad-107dbbfd43a7" providerId="ADAL" clId="{26CD08F2-BEC7-5BB7-9C01-8BE80433835F}" dt="2025-08-21T14:12:25.929" v="0" actId="478"/>
          <ac:picMkLst>
            <pc:docMk/>
            <pc:sldMk cId="2864429464" sldId="256"/>
            <ac:picMk id="4" creationId="{20CC8AD0-CBBB-9F1D-CFAB-37074FFDEFE1}"/>
          </ac:picMkLst>
        </pc:picChg>
        <pc:picChg chg="del">
          <ac:chgData name="Steve Hartland" userId="fe08f65b-fffb-417a-81ad-107dbbfd43a7" providerId="ADAL" clId="{26CD08F2-BEC7-5BB7-9C01-8BE80433835F}" dt="2025-08-21T14:12:28.063" v="1" actId="478"/>
          <ac:picMkLst>
            <pc:docMk/>
            <pc:sldMk cId="2864429464" sldId="256"/>
            <ac:picMk id="5" creationId="{D97CC432-CFFB-5038-48F8-8E90EB6AD668}"/>
          </ac:picMkLst>
        </pc:picChg>
        <pc:picChg chg="add mod">
          <ac:chgData name="Steve Hartland" userId="fe08f65b-fffb-417a-81ad-107dbbfd43a7" providerId="ADAL" clId="{26CD08F2-BEC7-5BB7-9C01-8BE80433835F}" dt="2025-08-21T14:12:40.686" v="2"/>
          <ac:picMkLst>
            <pc:docMk/>
            <pc:sldMk cId="2864429464" sldId="256"/>
            <ac:picMk id="6" creationId="{36AD250E-A30A-3CAE-E615-EC86FBFB3E58}"/>
          </ac:picMkLst>
        </pc:picChg>
        <pc:picChg chg="add mod">
          <ac:chgData name="Steve Hartland" userId="fe08f65b-fffb-417a-81ad-107dbbfd43a7" providerId="ADAL" clId="{26CD08F2-BEC7-5BB7-9C01-8BE80433835F}" dt="2025-08-21T14:12:40.686" v="2"/>
          <ac:picMkLst>
            <pc:docMk/>
            <pc:sldMk cId="2864429464" sldId="256"/>
            <ac:picMk id="9" creationId="{24BB1E6D-F824-6C19-B50D-DEABD46A90DA}"/>
          </ac:picMkLst>
        </pc:picChg>
        <pc:picChg chg="add mod">
          <ac:chgData name="Steve Hartland" userId="fe08f65b-fffb-417a-81ad-107dbbfd43a7" providerId="ADAL" clId="{26CD08F2-BEC7-5BB7-9C01-8BE80433835F}" dt="2025-08-21T14:12:40.686" v="2"/>
          <ac:picMkLst>
            <pc:docMk/>
            <pc:sldMk cId="2864429464" sldId="256"/>
            <ac:picMk id="10" creationId="{5FEF3572-4476-290E-C9CC-8376CE497BBB}"/>
          </ac:picMkLst>
        </pc:picChg>
        <pc:picChg chg="del">
          <ac:chgData name="Steve Hartland" userId="fe08f65b-fffb-417a-81ad-107dbbfd43a7" providerId="ADAL" clId="{26CD08F2-BEC7-5BB7-9C01-8BE80433835F}" dt="2025-08-21T14:12:25.929" v="0" actId="478"/>
          <ac:picMkLst>
            <pc:docMk/>
            <pc:sldMk cId="2864429464" sldId="256"/>
            <ac:picMk id="18" creationId="{E41F1200-F0BB-A444-9969-602B3F84F438}"/>
          </ac:picMkLst>
        </pc:picChg>
      </pc:sldChg>
    </pc:docChg>
  </pc:docChgLst>
  <pc:docChgLst>
    <pc:chgData name="Howard Wheeler" userId="3e061725-5d95-41ae-8f52-aca0943a11a8" providerId="ADAL" clId="{D05A0C29-756C-4F39-A214-62EF3A6112F4}"/>
    <pc:docChg chg="custSel modSld">
      <pc:chgData name="Howard Wheeler" userId="3e061725-5d95-41ae-8f52-aca0943a11a8" providerId="ADAL" clId="{D05A0C29-756C-4F39-A214-62EF3A6112F4}" dt="2025-07-25T09:48:09.184" v="8" actId="1076"/>
      <pc:docMkLst>
        <pc:docMk/>
      </pc:docMkLst>
      <pc:sldChg chg="addSp delSp modSp mod">
        <pc:chgData name="Howard Wheeler" userId="3e061725-5d95-41ae-8f52-aca0943a11a8" providerId="ADAL" clId="{D05A0C29-756C-4F39-A214-62EF3A6112F4}" dt="2025-07-25T09:48:09.184" v="8" actId="1076"/>
        <pc:sldMkLst>
          <pc:docMk/>
          <pc:sldMk cId="2864429464" sldId="256"/>
        </pc:sldMkLst>
      </pc:sldChg>
    </pc:docChg>
  </pc:docChgLst>
  <pc:docChgLst>
    <pc:chgData name="Steve Hartland" userId="fe08f65b-fffb-417a-81ad-107dbbfd43a7" providerId="ADAL" clId="{B0371C18-E3C4-FD4A-B4F5-97FBF5C7C007}"/>
    <pc:docChg chg="undo custSel modSld">
      <pc:chgData name="Steve Hartland" userId="fe08f65b-fffb-417a-81ad-107dbbfd43a7" providerId="ADAL" clId="{B0371C18-E3C4-FD4A-B4F5-97FBF5C7C007}" dt="2025-03-25T11:51:11.288" v="881"/>
      <pc:docMkLst>
        <pc:docMk/>
      </pc:docMkLst>
      <pc:sldChg chg="addSp delSp modSp mod">
        <pc:chgData name="Steve Hartland" userId="fe08f65b-fffb-417a-81ad-107dbbfd43a7" providerId="ADAL" clId="{B0371C18-E3C4-FD4A-B4F5-97FBF5C7C007}" dt="2025-03-25T11:51:11.288" v="881"/>
        <pc:sldMkLst>
          <pc:docMk/>
          <pc:sldMk cId="2864429464" sldId="256"/>
        </pc:sldMkLst>
      </pc:sldChg>
    </pc:docChg>
  </pc:docChgLst>
  <pc:docChgLst>
    <pc:chgData name="Howard Wheeler" userId="3e061725-5d95-41ae-8f52-aca0943a11a8" providerId="ADAL" clId="{104EC923-550E-49CA-BABD-12CC3E1FC986}"/>
    <pc:docChg chg="modSld">
      <pc:chgData name="Howard Wheeler" userId="3e061725-5d95-41ae-8f52-aca0943a11a8" providerId="ADAL" clId="{104EC923-550E-49CA-BABD-12CC3E1FC986}" dt="2025-08-21T16:21:49.012" v="24" actId="20577"/>
      <pc:docMkLst>
        <pc:docMk/>
      </pc:docMkLst>
    </pc:docChg>
  </pc:docChgLst>
  <pc:docChgLst>
    <pc:chgData name="Howard Wheeler" userId="3e061725-5d95-41ae-8f52-aca0943a11a8" providerId="ADAL" clId="{FC02BD59-0350-4AD7-8578-109383D21156}"/>
    <pc:docChg chg="modSld">
      <pc:chgData name="Howard Wheeler" userId="3e061725-5d95-41ae-8f52-aca0943a11a8" providerId="ADAL" clId="{FC02BD59-0350-4AD7-8578-109383D21156}" dt="2025-06-26T10:05:21.373" v="5" actId="1076"/>
      <pc:docMkLst>
        <pc:docMk/>
      </pc:docMkLst>
      <pc:sldChg chg="modSp mod">
        <pc:chgData name="Howard Wheeler" userId="3e061725-5d95-41ae-8f52-aca0943a11a8" providerId="ADAL" clId="{FC02BD59-0350-4AD7-8578-109383D21156}" dt="2025-06-26T10:05:21.373" v="5" actId="1076"/>
        <pc:sldMkLst>
          <pc:docMk/>
          <pc:sldMk cId="2864429464" sldId="256"/>
        </pc:sldMkLst>
      </pc:sldChg>
    </pc:docChg>
  </pc:docChgLst>
  <pc:docChgLst>
    <pc:chgData name="Howard Wheeler" userId="3e061725-5d95-41ae-8f52-aca0943a11a8" providerId="ADAL" clId="{77F2D290-4027-437F-9C68-45D7AAE36811}"/>
    <pc:docChg chg="modSld">
      <pc:chgData name="Howard Wheeler" userId="3e061725-5d95-41ae-8f52-aca0943a11a8" providerId="ADAL" clId="{77F2D290-4027-437F-9C68-45D7AAE36811}" dt="2025-02-19T18:09:40.451" v="3" actId="207"/>
      <pc:docMkLst>
        <pc:docMk/>
      </pc:docMkLst>
      <pc:sldChg chg="modSp mod">
        <pc:chgData name="Howard Wheeler" userId="3e061725-5d95-41ae-8f52-aca0943a11a8" providerId="ADAL" clId="{77F2D290-4027-437F-9C68-45D7AAE36811}" dt="2025-02-19T18:09:40.451" v="3" actId="207"/>
        <pc:sldMkLst>
          <pc:docMk/>
          <pc:sldMk cId="2864429464" sldId="256"/>
        </pc:sldMkLst>
      </pc:sldChg>
    </pc:docChg>
  </pc:docChgLst>
  <pc:docChgLst>
    <pc:chgData name="Steve Hartland" userId="fe08f65b-fffb-417a-81ad-107dbbfd43a7" providerId="ADAL" clId="{638D7DC0-4DDC-6E4B-886F-0F6A020AA5AC}"/>
    <pc:docChg chg="custSel modSld">
      <pc:chgData name="Steve Hartland" userId="fe08f65b-fffb-417a-81ad-107dbbfd43a7" providerId="ADAL" clId="{638D7DC0-4DDC-6E4B-886F-0F6A020AA5AC}" dt="2025-07-24T10:06:44.237" v="35" actId="14100"/>
      <pc:docMkLst>
        <pc:docMk/>
      </pc:docMkLst>
      <pc:sldChg chg="addSp delSp modSp mod">
        <pc:chgData name="Steve Hartland" userId="fe08f65b-fffb-417a-81ad-107dbbfd43a7" providerId="ADAL" clId="{638D7DC0-4DDC-6E4B-886F-0F6A020AA5AC}" dt="2025-07-24T10:06:44.237" v="35" actId="14100"/>
        <pc:sldMkLst>
          <pc:docMk/>
          <pc:sldMk cId="2864429464" sldId="256"/>
        </pc:sldMkLst>
        <pc:spChg chg="mod">
          <ac:chgData name="Steve Hartland" userId="fe08f65b-fffb-417a-81ad-107dbbfd43a7" providerId="ADAL" clId="{638D7DC0-4DDC-6E4B-886F-0F6A020AA5AC}" dt="2025-07-24T10:01:56.548" v="23" actId="14100"/>
          <ac:spMkLst>
            <pc:docMk/>
            <pc:sldMk cId="2864429464" sldId="256"/>
            <ac:spMk id="2" creationId="{74597441-C779-9BE0-A5D4-959ECAE10D7D}"/>
          </ac:spMkLst>
        </pc:spChg>
        <pc:spChg chg="mod">
          <ac:chgData name="Steve Hartland" userId="fe08f65b-fffb-417a-81ad-107dbbfd43a7" providerId="ADAL" clId="{638D7DC0-4DDC-6E4B-886F-0F6A020AA5AC}" dt="2025-07-24T10:06:19.979" v="30" actId="1076"/>
          <ac:spMkLst>
            <pc:docMk/>
            <pc:sldMk cId="2864429464" sldId="256"/>
            <ac:spMk id="3" creationId="{EFEF04C8-7F67-22DD-D065-73479EFBF742}"/>
          </ac:spMkLst>
        </pc:spChg>
        <pc:spChg chg="mod">
          <ac:chgData name="Steve Hartland" userId="fe08f65b-fffb-417a-81ad-107dbbfd43a7" providerId="ADAL" clId="{638D7DC0-4DDC-6E4B-886F-0F6A020AA5AC}" dt="2025-07-24T10:06:22.863" v="31" actId="14100"/>
          <ac:spMkLst>
            <pc:docMk/>
            <pc:sldMk cId="2864429464" sldId="256"/>
            <ac:spMk id="7" creationId="{9FE641CB-1F6F-AF13-F7D6-D48D18811F1A}"/>
          </ac:spMkLst>
        </pc:spChg>
        <pc:spChg chg="mod">
          <ac:chgData name="Steve Hartland" userId="fe08f65b-fffb-417a-81ad-107dbbfd43a7" providerId="ADAL" clId="{638D7DC0-4DDC-6E4B-886F-0F6A020AA5AC}" dt="2025-07-24T10:06:29.196" v="33" actId="1076"/>
          <ac:spMkLst>
            <pc:docMk/>
            <pc:sldMk cId="2864429464" sldId="256"/>
            <ac:spMk id="8" creationId="{C1AF36C0-1E16-B6CF-0E53-BD0F868B4F35}"/>
          </ac:spMkLst>
        </pc:spChg>
        <pc:picChg chg="add mod">
          <ac:chgData name="Steve Hartland" userId="fe08f65b-fffb-417a-81ad-107dbbfd43a7" providerId="ADAL" clId="{638D7DC0-4DDC-6E4B-886F-0F6A020AA5AC}" dt="2025-07-24T10:06:44.237" v="35" actId="14100"/>
          <ac:picMkLst>
            <pc:docMk/>
            <pc:sldMk cId="2864429464" sldId="256"/>
            <ac:picMk id="11" creationId="{BC90E7BD-23C1-1703-6306-679690C6C1A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8/22/25</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8/22/25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4597441-C779-9BE0-A5D4-959ECAE10D7D}"/>
              </a:ext>
            </a:extLst>
          </p:cNvPr>
          <p:cNvSpPr/>
          <p:nvPr/>
        </p:nvSpPr>
        <p:spPr>
          <a:xfrm>
            <a:off x="0" y="9488557"/>
            <a:ext cx="7559674" cy="1203256"/>
          </a:xfrm>
          <a:prstGeom prst="rect">
            <a:avLst/>
          </a:prstGeom>
          <a:solidFill>
            <a:srgbClr val="013C53"/>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EFEF04C8-7F67-22DD-D065-73479EFBF742}"/>
              </a:ext>
            </a:extLst>
          </p:cNvPr>
          <p:cNvSpPr/>
          <p:nvPr/>
        </p:nvSpPr>
        <p:spPr>
          <a:xfrm>
            <a:off x="0" y="4016614"/>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013C53"/>
                </a:solidFill>
                <a:effectLst/>
                <a:latin typeface="Arial" panose="020B0604020202020204" pitchFamily="34" charset="0"/>
                <a:cs typeface="Arial" panose="020B0604020202020204" pitchFamily="34" charset="0"/>
              </a:rPr>
              <a:t>FEATURED </a:t>
            </a:r>
            <a:r>
              <a:rPr lang="en-GB" sz="2400" b="1" dirty="0">
                <a:solidFill>
                  <a:srgbClr val="013C53"/>
                </a:solidFill>
                <a:latin typeface="Arial" panose="020B0604020202020204" pitchFamily="34" charset="0"/>
                <a:cs typeface="Arial" panose="020B0604020202020204" pitchFamily="34" charset="0"/>
              </a:rPr>
              <a:t>SAILING</a:t>
            </a:r>
            <a:r>
              <a:rPr lang="en-GB" sz="2400" b="1" dirty="0">
                <a:solidFill>
                  <a:srgbClr val="013C53"/>
                </a:solidFill>
                <a:effectLst/>
                <a:latin typeface="Arial" panose="020B0604020202020204" pitchFamily="34" charset="0"/>
                <a:cs typeface="Arial" panose="020B0604020202020204" pitchFamily="34" charset="0"/>
              </a:rPr>
              <a:t>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276006" y="4707826"/>
            <a:ext cx="6856314" cy="451568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1AF36C0-1E16-B6CF-0E53-BD0F868B4F35}"/>
              </a:ext>
            </a:extLst>
          </p:cNvPr>
          <p:cNvSpPr txBox="1"/>
          <p:nvPr/>
        </p:nvSpPr>
        <p:spPr>
          <a:xfrm>
            <a:off x="230992" y="5047907"/>
            <a:ext cx="7097689" cy="3877985"/>
          </a:xfrm>
          <a:prstGeom prst="rect">
            <a:avLst/>
          </a:prstGeom>
          <a:noFill/>
        </p:spPr>
        <p:txBody>
          <a:bodyPr wrap="square" rtlCol="0">
            <a:spAutoFit/>
          </a:bodyPr>
          <a:lstStyle/>
          <a:p>
            <a:pPr algn="ctr"/>
            <a:r>
              <a:rPr lang="en-GB" sz="3200" b="1" dirty="0">
                <a:solidFill>
                  <a:srgbClr val="013C53"/>
                </a:solidFill>
                <a:effectLst/>
                <a:latin typeface="Arial" panose="020B0604020202020204" pitchFamily="34" charset="0"/>
              </a:rPr>
              <a:t>XXXXXXXXXXX</a:t>
            </a:r>
            <a:br>
              <a:rPr lang="en-GB" sz="3200" dirty="0">
                <a:solidFill>
                  <a:srgbClr val="013C53"/>
                </a:solidFill>
                <a:effectLst/>
                <a:latin typeface="Arial" panose="020B0604020202020204" pitchFamily="34" charset="0"/>
              </a:rPr>
            </a:br>
            <a:endParaRPr lang="en-GB" sz="3200" dirty="0">
              <a:solidFill>
                <a:srgbClr val="013C53"/>
              </a:solidFill>
              <a:effectLst/>
              <a:latin typeface="Arial" panose="020B0604020202020204" pitchFamily="34" charset="0"/>
            </a:endParaRPr>
          </a:p>
          <a:p>
            <a:pPr algn="ctr"/>
            <a:r>
              <a:rPr lang="en-GB" sz="2000" dirty="0">
                <a:solidFill>
                  <a:srgbClr val="013C53"/>
                </a:solidFill>
                <a:effectLst/>
                <a:latin typeface="Arial" panose="020B0604020202020204" pitchFamily="34" charset="0"/>
              </a:rPr>
              <a:t>X </a:t>
            </a:r>
            <a:r>
              <a:rPr lang="en-GB" sz="2000">
                <a:solidFill>
                  <a:srgbClr val="013C53"/>
                </a:solidFill>
                <a:effectLst/>
                <a:latin typeface="Arial" panose="020B0604020202020204" pitchFamily="34" charset="0"/>
              </a:rPr>
              <a:t>Night Cruise</a:t>
            </a:r>
            <a:endParaRPr lang="en-GB" sz="2000" dirty="0">
              <a:solidFill>
                <a:srgbClr val="013C53"/>
              </a:solidFill>
              <a:effectLst/>
              <a:latin typeface="Arial" panose="020B0604020202020204" pitchFamily="34" charset="0"/>
            </a:endParaRPr>
          </a:p>
          <a:p>
            <a:pPr algn="ctr"/>
            <a:r>
              <a:rPr lang="en-GB" sz="2000" b="1" dirty="0">
                <a:solidFill>
                  <a:srgbClr val="013C53"/>
                </a:solidFill>
                <a:effectLst/>
                <a:latin typeface="Arial" panose="020B0604020202020204" pitchFamily="34" charset="0"/>
              </a:rPr>
              <a:t>SHIP</a:t>
            </a:r>
            <a:endParaRPr lang="en-GB" sz="2000" baseline="30000" dirty="0">
              <a:solidFill>
                <a:srgbClr val="013C53"/>
              </a:solidFill>
              <a:effectLst/>
              <a:latin typeface="Arial" panose="020B0604020202020204" pitchFamily="34" charset="0"/>
            </a:endParaRPr>
          </a:p>
          <a:p>
            <a:pPr algn="ctr"/>
            <a:r>
              <a:rPr lang="en-GB" sz="2000" dirty="0">
                <a:solidFill>
                  <a:srgbClr val="013C53"/>
                </a:solidFill>
                <a:latin typeface="Arial" panose="020B0604020202020204" pitchFamily="34" charset="0"/>
              </a:rPr>
              <a:t>Date…..</a:t>
            </a:r>
            <a:endParaRPr lang="en-GB" sz="2000" dirty="0">
              <a:solidFill>
                <a:srgbClr val="013C53"/>
              </a:solidFill>
              <a:effectLst/>
              <a:latin typeface="Arial" panose="020B0604020202020204" pitchFamily="34" charset="0"/>
            </a:endParaRPr>
          </a:p>
          <a:p>
            <a:pPr algn="ctr"/>
            <a:r>
              <a:rPr lang="en-GB" sz="2000" dirty="0">
                <a:solidFill>
                  <a:srgbClr val="013C53"/>
                </a:solidFill>
                <a:effectLst/>
                <a:latin typeface="Arial" panose="020B0604020202020204" pitchFamily="34" charset="0"/>
              </a:rPr>
              <a:t>X Countries – X Ports – X Overnights</a:t>
            </a:r>
          </a:p>
          <a:p>
            <a:pPr algn="ctr"/>
            <a:r>
              <a:rPr lang="en-GB" sz="2000" dirty="0">
                <a:solidFill>
                  <a:srgbClr val="013C53"/>
                </a:solidFill>
                <a:effectLst/>
                <a:latin typeface="Arial" panose="020B0604020202020204" pitchFamily="34" charset="0"/>
              </a:rPr>
              <a:t>Experience xxxxxxxxxxxxxxxxxx</a:t>
            </a:r>
          </a:p>
          <a:p>
            <a:pPr algn="ctr"/>
            <a:r>
              <a:rPr lang="en-GB" sz="2000" dirty="0">
                <a:solidFill>
                  <a:srgbClr val="013C53"/>
                </a:solidFill>
                <a:effectLst/>
                <a:latin typeface="Arial" panose="020B0604020202020204" pitchFamily="34" charset="0"/>
              </a:rPr>
              <a:t>xxxxxxxxxxx Flights </a:t>
            </a:r>
          </a:p>
          <a:p>
            <a:pPr algn="ctr"/>
            <a:r>
              <a:rPr lang="en-GB" sz="2000" dirty="0">
                <a:solidFill>
                  <a:srgbClr val="013C53"/>
                </a:solidFill>
                <a:effectLst/>
                <a:latin typeface="Arial" panose="020B0604020202020204" pitchFamily="34" charset="0"/>
              </a:rPr>
              <a:t>Stateroom……….</a:t>
            </a:r>
            <a:br>
              <a:rPr lang="en-GB" sz="1000" dirty="0">
                <a:solidFill>
                  <a:srgbClr val="013C53"/>
                </a:solidFill>
                <a:effectLst/>
                <a:latin typeface="Arial" panose="020B0604020202020204" pitchFamily="34" charset="0"/>
              </a:rPr>
            </a:br>
            <a:endParaRPr lang="en-GB" sz="1000" dirty="0">
              <a:solidFill>
                <a:srgbClr val="013C53"/>
              </a:solidFill>
              <a:effectLst/>
              <a:latin typeface="Arial" panose="020B0604020202020204" pitchFamily="34" charset="0"/>
            </a:endParaRPr>
          </a:p>
          <a:p>
            <a:pPr algn="ctr"/>
            <a:r>
              <a:rPr lang="en-GB" sz="3200" b="1" dirty="0">
                <a:solidFill>
                  <a:srgbClr val="013C53"/>
                </a:solidFill>
                <a:effectLst/>
                <a:latin typeface="Arial" panose="020B0604020202020204" pitchFamily="34" charset="0"/>
              </a:rPr>
              <a:t>From €</a:t>
            </a:r>
            <a:r>
              <a:rPr lang="en-GB" sz="3200" b="1" dirty="0">
                <a:solidFill>
                  <a:srgbClr val="013C53"/>
                </a:solidFill>
                <a:latin typeface="Arial" panose="020B0604020202020204" pitchFamily="34" charset="0"/>
              </a:rPr>
              <a:t>0</a:t>
            </a:r>
            <a:r>
              <a:rPr lang="en-GB" sz="3200" b="1" dirty="0">
                <a:solidFill>
                  <a:srgbClr val="013C53"/>
                </a:solidFill>
                <a:effectLst/>
                <a:latin typeface="Arial" panose="020B0604020202020204" pitchFamily="34" charset="0"/>
              </a:rPr>
              <a:t>,000pp</a:t>
            </a:r>
            <a:r>
              <a:rPr lang="en-GB" sz="3200" b="1" baseline="30000" dirty="0">
                <a:solidFill>
                  <a:srgbClr val="013C53"/>
                </a:solidFill>
                <a:effectLst/>
                <a:latin typeface="Arial" panose="020B0604020202020204" pitchFamily="34" charset="0"/>
              </a:rPr>
              <a:t>*</a:t>
            </a:r>
          </a:p>
        </p:txBody>
      </p:sp>
      <p:pic>
        <p:nvPicPr>
          <p:cNvPr id="11" name="Picture 10">
            <a:extLst>
              <a:ext uri="{FF2B5EF4-FFF2-40B4-BE49-F238E27FC236}">
                <a16:creationId xmlns:a16="http://schemas.microsoft.com/office/drawing/2014/main" id="{BC90E7BD-23C1-1703-6306-679690C6C1A5}"/>
              </a:ext>
            </a:extLst>
          </p:cNvPr>
          <p:cNvPicPr>
            <a:picLocks noChangeAspect="1"/>
          </p:cNvPicPr>
          <p:nvPr/>
        </p:nvPicPr>
        <p:blipFill>
          <a:blip r:embed="rId3"/>
          <a:stretch>
            <a:fillRect/>
          </a:stretch>
        </p:blipFill>
        <p:spPr>
          <a:xfrm>
            <a:off x="366032" y="9667968"/>
            <a:ext cx="6869655" cy="461180"/>
          </a:xfrm>
          <a:prstGeom prst="rect">
            <a:avLst/>
          </a:prstGeom>
        </p:spPr>
      </p:pic>
      <p:pic>
        <p:nvPicPr>
          <p:cNvPr id="6" name="Picture 5">
            <a:extLst>
              <a:ext uri="{FF2B5EF4-FFF2-40B4-BE49-F238E27FC236}">
                <a16:creationId xmlns:a16="http://schemas.microsoft.com/office/drawing/2014/main" id="{36AD250E-A30A-3CAE-E615-EC86FBFB3E58}"/>
              </a:ext>
            </a:extLst>
          </p:cNvPr>
          <p:cNvPicPr>
            <a:picLocks noChangeAspect="1"/>
          </p:cNvPicPr>
          <p:nvPr/>
        </p:nvPicPr>
        <p:blipFill>
          <a:blip r:embed="rId4"/>
          <a:stretch>
            <a:fillRect/>
          </a:stretch>
        </p:blipFill>
        <p:spPr>
          <a:xfrm>
            <a:off x="0" y="-7741"/>
            <a:ext cx="7568892" cy="3963395"/>
          </a:xfrm>
          <a:prstGeom prst="rect">
            <a:avLst/>
          </a:prstGeom>
        </p:spPr>
      </p:pic>
      <p:pic>
        <p:nvPicPr>
          <p:cNvPr id="9" name="Picture 8">
            <a:extLst>
              <a:ext uri="{FF2B5EF4-FFF2-40B4-BE49-F238E27FC236}">
                <a16:creationId xmlns:a16="http://schemas.microsoft.com/office/drawing/2014/main" id="{24BB1E6D-F824-6C19-B50D-DEABD46A90DA}"/>
              </a:ext>
            </a:extLst>
          </p:cNvPr>
          <p:cNvPicPr>
            <a:picLocks noChangeAspect="1"/>
          </p:cNvPicPr>
          <p:nvPr/>
        </p:nvPicPr>
        <p:blipFill>
          <a:blip r:embed="rId5"/>
          <a:stretch>
            <a:fillRect/>
          </a:stretch>
        </p:blipFill>
        <p:spPr>
          <a:xfrm>
            <a:off x="2689559" y="233964"/>
            <a:ext cx="2029208" cy="520865"/>
          </a:xfrm>
          <a:prstGeom prst="rect">
            <a:avLst/>
          </a:prstGeom>
          <a:effectLst>
            <a:outerShdw blurRad="126301" dist="50800" dir="5400000" sx="22735" sy="22735" algn="ctr" rotWithShape="0">
              <a:srgbClr val="000000">
                <a:alpha val="43137"/>
              </a:srgbClr>
            </a:outerShdw>
          </a:effectLst>
        </p:spPr>
      </p:pic>
      <p:pic>
        <p:nvPicPr>
          <p:cNvPr id="10" name="Picture 9">
            <a:extLst>
              <a:ext uri="{FF2B5EF4-FFF2-40B4-BE49-F238E27FC236}">
                <a16:creationId xmlns:a16="http://schemas.microsoft.com/office/drawing/2014/main" id="{5FEF3572-4476-290E-C9CC-8376CE497BBB}"/>
              </a:ext>
            </a:extLst>
          </p:cNvPr>
          <p:cNvPicPr>
            <a:picLocks noChangeAspect="1"/>
          </p:cNvPicPr>
          <p:nvPr/>
        </p:nvPicPr>
        <p:blipFill>
          <a:blip r:embed="rId6"/>
          <a:stretch>
            <a:fillRect/>
          </a:stretch>
        </p:blipFill>
        <p:spPr>
          <a:xfrm>
            <a:off x="526543" y="464300"/>
            <a:ext cx="6802138" cy="2989649"/>
          </a:xfrm>
          <a:prstGeom prst="rect">
            <a:avLst/>
          </a:prstGeom>
        </p:spPr>
      </p:pic>
      <p:sp>
        <p:nvSpPr>
          <p:cNvPr id="13" name="TextBox 12">
            <a:extLst>
              <a:ext uri="{FF2B5EF4-FFF2-40B4-BE49-F238E27FC236}">
                <a16:creationId xmlns:a16="http://schemas.microsoft.com/office/drawing/2014/main" id="{A0E58B6A-76E9-7005-F93F-527FD3B2D4B5}"/>
              </a:ext>
            </a:extLst>
          </p:cNvPr>
          <p:cNvSpPr txBox="1"/>
          <p:nvPr/>
        </p:nvSpPr>
        <p:spPr>
          <a:xfrm>
            <a:off x="276006" y="10271981"/>
            <a:ext cx="6959681" cy="246221"/>
          </a:xfrm>
          <a:prstGeom prst="rect">
            <a:avLst/>
          </a:prstGeom>
          <a:noFill/>
        </p:spPr>
        <p:txBody>
          <a:bodyPr wrap="square" rtlCol="0">
            <a:spAutoFit/>
          </a:bodyPr>
          <a:lstStyle/>
          <a:p>
            <a:pPr algn="ctr"/>
            <a:r>
              <a:rPr lang="en-GB" sz="500" dirty="0">
                <a:solidFill>
                  <a:schemeClr val="bg1"/>
                </a:solidFill>
              </a:rPr>
              <a:t>*The up to 15% off your cruise fare offer applies to new, individual bookings in all stateroom categories (promotional guarantee staterooms excluded) on select sailings booked made before 19 September 2025. **The up to $750 USD Onboard Credit offer applies to new, individual bookings in all stateroom categories (promotional guarantee staterooms excluded) on select sailings booked made before 30 September 2025. Terms and conditions apply, visit Azamara.com for full details.</a:t>
            </a:r>
          </a:p>
        </p:txBody>
      </p:sp>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0b4f082f317e4dbfad4d634b8033c272">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3e540ca5768908ac3a4caf61371e52fb"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6A83621-2FBB-46C7-82EC-C3819BA2CE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3.xml><?xml version="1.0" encoding="utf-8"?>
<ds:datastoreItem xmlns:ds="http://schemas.openxmlformats.org/officeDocument/2006/customXml" ds:itemID="{BF33BF72-0C57-4113-BB97-93ABA539F50B}">
  <ds:schemaRefs>
    <ds:schemaRef ds:uri="http://purl.org/dc/terms/"/>
    <ds:schemaRef ds:uri="http://schemas.microsoft.com/office/2006/documentManagement/types"/>
    <ds:schemaRef ds:uri="http://purl.org/dc/elements/1.1/"/>
    <ds:schemaRef ds:uri="http://schemas.openxmlformats.org/package/2006/metadata/core-properties"/>
    <ds:schemaRef ds:uri="http://www.w3.org/XML/1998/namespace"/>
    <ds:schemaRef ds:uri="ba6e64ec-b061-4ef9-925c-be5efbd33eb1"/>
    <ds:schemaRef ds:uri="http://purl.org/dc/dcmitype/"/>
    <ds:schemaRef ds:uri="http://schemas.microsoft.com/office/infopath/2007/PartnerControls"/>
    <ds:schemaRef ds:uri="f792690d-879f-46d8-925c-4171572e1f59"/>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93</TotalTime>
  <Words>117</Words>
  <Application>Microsoft Macintosh PowerPoint</Application>
  <PresentationFormat>Custom</PresentationFormat>
  <Paragraphs>12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Steve Hartland</cp:lastModifiedBy>
  <cp:revision>7</cp:revision>
  <dcterms:created xsi:type="dcterms:W3CDTF">2023-06-26T13:44:24Z</dcterms:created>
  <dcterms:modified xsi:type="dcterms:W3CDTF">2025-08-22T07:18:35Z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